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69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8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216"/>
  </p:normalViewPr>
  <p:slideViewPr>
    <p:cSldViewPr snapToGrid="0" snapToObjects="1">
      <p:cViewPr varScale="1">
        <p:scale>
          <a:sx n="61" d="100"/>
          <a:sy n="61" d="100"/>
        </p:scale>
        <p:origin x="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A7E34-9B49-CF44-B979-4ECAD50C4020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259B-A746-4E48-A68B-6F493D1B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0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document/d/1tv7Q8nRyfTqso3q25M8sDL3oR97oltuJKww-Z_zvtXo/edit?ts=59b184d9" TargetMode="Externa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9823" y="814019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LEAPP Presentation to the School Committee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9823" y="3201619"/>
            <a:ext cx="9144000" cy="1655762"/>
          </a:xfrm>
        </p:spPr>
        <p:txBody>
          <a:bodyPr/>
          <a:lstStyle/>
          <a:p>
            <a:r>
              <a:rPr lang="en-US" dirty="0" smtClean="0"/>
              <a:t>Lead Educate and Promote the Profession</a:t>
            </a:r>
          </a:p>
          <a:p>
            <a:r>
              <a:rPr lang="en-US" dirty="0" smtClean="0"/>
              <a:t>September 7,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65" y="4709117"/>
            <a:ext cx="4805917" cy="18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7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Comes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school creates their strategic goal based on the end of year data</a:t>
            </a:r>
          </a:p>
          <a:p>
            <a:r>
              <a:rPr lang="en-US" dirty="0">
                <a:hlinkClick r:id="rId2"/>
              </a:rPr>
              <a:t>Example plan from </a:t>
            </a:r>
            <a:r>
              <a:rPr lang="en-US" dirty="0" smtClean="0">
                <a:hlinkClick r:id="rId2"/>
              </a:rPr>
              <a:t>2017</a:t>
            </a:r>
            <a:endParaRPr lang="en-US" dirty="0" smtClean="0"/>
          </a:p>
          <a:p>
            <a:r>
              <a:rPr lang="en-US" dirty="0" smtClean="0"/>
              <a:t>Paula and </a:t>
            </a:r>
            <a:r>
              <a:rPr lang="en-US" dirty="0" err="1" smtClean="0"/>
              <a:t>Morissett</a:t>
            </a:r>
            <a:r>
              <a:rPr lang="en-US" dirty="0" smtClean="0"/>
              <a:t> and Eliza </a:t>
            </a:r>
            <a:r>
              <a:rPr lang="en-US" dirty="0" err="1" smtClean="0"/>
              <a:t>Pyliotis</a:t>
            </a:r>
            <a:r>
              <a:rPr lang="en-US" dirty="0" smtClean="0"/>
              <a:t> coach principals and teacher leadership teams</a:t>
            </a:r>
            <a:r>
              <a:rPr lang="en-US" dirty="0"/>
              <a:t> </a:t>
            </a:r>
            <a:r>
              <a:rPr lang="en-US" dirty="0" smtClean="0"/>
              <a:t>using quarterly walkthrough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0"/>
            <a:ext cx="1041400" cy="12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9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8759" y="769284"/>
            <a:ext cx="6941619" cy="5206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0"/>
            <a:ext cx="1041400" cy="12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2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190023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1" y="3225800"/>
            <a:ext cx="1739618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9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PP Walk Oct 20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3810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9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93" y="527888"/>
            <a:ext cx="4323907" cy="5765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0"/>
            <a:ext cx="1041400" cy="12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Barrington High School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5736947"/>
              </p:ext>
            </p:extLst>
          </p:nvPr>
        </p:nvGraphicFramePr>
        <p:xfrm>
          <a:off x="838200" y="1825625"/>
          <a:ext cx="10464800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1948180"/>
                <a:gridCol w="2095500"/>
                <a:gridCol w="2146300"/>
                <a:gridCol w="21717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2016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Fall 2016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O</a:t>
                      </a:r>
                      <a:r>
                        <a:rPr lang="en-US" dirty="0" smtClean="0"/>
                        <a:t>bserved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2017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Spring 2017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Observed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Can Statements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 I Cans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Reference I Cans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Whole Class Data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Data</a:t>
                      </a:r>
                      <a:r>
                        <a:rPr lang="en-US" baseline="0" dirty="0" smtClean="0"/>
                        <a:t>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 Data Folios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Reflection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0"/>
            <a:ext cx="1041400" cy="12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38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Barrington Middle School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778268"/>
              </p:ext>
            </p:extLst>
          </p:nvPr>
        </p:nvGraphicFramePr>
        <p:xfrm>
          <a:off x="838200" y="1825625"/>
          <a:ext cx="1046480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1948180"/>
                <a:gridCol w="2095500"/>
                <a:gridCol w="2146300"/>
                <a:gridCol w="21717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2016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Fall 2016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O</a:t>
                      </a:r>
                      <a:r>
                        <a:rPr lang="en-US" dirty="0" smtClean="0"/>
                        <a:t>bserved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2017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Spring 2017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Not</a:t>
                      </a:r>
                      <a:r>
                        <a:rPr lang="en-US" baseline="0" smtClean="0"/>
                        <a:t> Observed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Can Statements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 I Cans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Reference I Cans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Whole Class Data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Data</a:t>
                      </a:r>
                      <a:r>
                        <a:rPr lang="en-US" baseline="0" dirty="0" smtClean="0"/>
                        <a:t>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 Data Folios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0"/>
            <a:ext cx="1041400" cy="12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Hampden Meadows School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32834"/>
              </p:ext>
            </p:extLst>
          </p:nvPr>
        </p:nvGraphicFramePr>
        <p:xfrm>
          <a:off x="838200" y="1825625"/>
          <a:ext cx="10464800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1948180"/>
                <a:gridCol w="2095500"/>
                <a:gridCol w="2146300"/>
                <a:gridCol w="21717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2016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Fall 2016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O</a:t>
                      </a:r>
                      <a:r>
                        <a:rPr lang="en-US" dirty="0" smtClean="0"/>
                        <a:t>bserved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2017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Spring 2017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Not</a:t>
                      </a:r>
                      <a:r>
                        <a:rPr lang="en-US" baseline="0" smtClean="0"/>
                        <a:t> Observed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Can Statements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 Goals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</a:t>
                      </a:r>
                      <a:r>
                        <a:rPr lang="en-US" baseline="0" dirty="0" smtClean="0"/>
                        <a:t> Goals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Teacher Data Folio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 Data Folios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Visible Learning Strategies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0"/>
            <a:ext cx="1041400" cy="12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85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Nayatt School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507975"/>
              </p:ext>
            </p:extLst>
          </p:nvPr>
        </p:nvGraphicFramePr>
        <p:xfrm>
          <a:off x="838200" y="1825625"/>
          <a:ext cx="104648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1948180"/>
                <a:gridCol w="2095500"/>
                <a:gridCol w="2146300"/>
                <a:gridCol w="21717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2016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Fall 2016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O</a:t>
                      </a:r>
                      <a:r>
                        <a:rPr lang="en-US" dirty="0" smtClean="0"/>
                        <a:t>bserved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2017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Spring 2017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Not</a:t>
                      </a:r>
                      <a:r>
                        <a:rPr lang="en-US" baseline="0" smtClean="0"/>
                        <a:t> Observed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Can Statements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 Goals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0"/>
            <a:ext cx="1041400" cy="12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7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Primrose Hill School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330412"/>
              </p:ext>
            </p:extLst>
          </p:nvPr>
        </p:nvGraphicFramePr>
        <p:xfrm>
          <a:off x="838200" y="1825625"/>
          <a:ext cx="104648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1948180"/>
                <a:gridCol w="2095500"/>
                <a:gridCol w="2146300"/>
                <a:gridCol w="21717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2016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Fall 2016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O</a:t>
                      </a:r>
                      <a:r>
                        <a:rPr lang="en-US" dirty="0" smtClean="0"/>
                        <a:t>bserved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2017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Spring 2017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Not</a:t>
                      </a:r>
                      <a:r>
                        <a:rPr lang="en-US" baseline="0" smtClean="0"/>
                        <a:t> Observed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Can Statements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 Tracking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0"/>
            <a:ext cx="1041400" cy="12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77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Sowams School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097531"/>
              </p:ext>
            </p:extLst>
          </p:nvPr>
        </p:nvGraphicFramePr>
        <p:xfrm>
          <a:off x="838200" y="1825625"/>
          <a:ext cx="104648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1948180"/>
                <a:gridCol w="2095500"/>
                <a:gridCol w="2146300"/>
                <a:gridCol w="21717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2016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Fall 2016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O</a:t>
                      </a:r>
                      <a:r>
                        <a:rPr lang="en-US" dirty="0" smtClean="0"/>
                        <a:t>bserved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2017 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Spring 2017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Not</a:t>
                      </a:r>
                      <a:r>
                        <a:rPr lang="en-US" baseline="0" smtClean="0"/>
                        <a:t> Observed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Can Statements Posted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 Tracking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0"/>
            <a:ext cx="1041400" cy="12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5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531</Words>
  <Application>Microsoft Macintosh PowerPoint</Application>
  <PresentationFormat>Widescreen</PresentationFormat>
  <Paragraphs>225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Office Theme</vt:lpstr>
      <vt:lpstr>LEAPP Presentation to the School Committee</vt:lpstr>
      <vt:lpstr>PowerPoint Presentation</vt:lpstr>
      <vt:lpstr>PowerPoint Presentation</vt:lpstr>
      <vt:lpstr>Barrington High School Data</vt:lpstr>
      <vt:lpstr>Barrington Middle School Data</vt:lpstr>
      <vt:lpstr>Hampden Meadows School Data</vt:lpstr>
      <vt:lpstr>Nayatt School Data</vt:lpstr>
      <vt:lpstr>Primrose Hill School Data</vt:lpstr>
      <vt:lpstr>Sowams School Data</vt:lpstr>
      <vt:lpstr>What Comes Next?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LEAPP Presentation to the School Committee</dc:title>
  <dc:creator>Dillon, Paula</dc:creator>
  <cp:lastModifiedBy>Dillon, Paula</cp:lastModifiedBy>
  <cp:revision>13</cp:revision>
  <dcterms:created xsi:type="dcterms:W3CDTF">2017-09-07T14:42:28Z</dcterms:created>
  <dcterms:modified xsi:type="dcterms:W3CDTF">2017-09-11T13:41:21Z</dcterms:modified>
</cp:coreProperties>
</file>